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 autoAdjust="0"/>
  </p:normalViewPr>
  <p:slideViewPr>
    <p:cSldViewPr>
      <p:cViewPr>
        <p:scale>
          <a:sx n="69" d="100"/>
          <a:sy n="69" d="100"/>
        </p:scale>
        <p:origin x="-147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0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9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862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2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54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4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63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15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12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30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9697-B299-449A-939E-CFB87ECA178E}" type="datetimeFigureOut">
              <a:rPr lang="pl-PL" smtClean="0"/>
              <a:t>06.03.2021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9B30-00E2-450B-B436-A99E506308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15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SC of Ukraine : Powe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" y="147"/>
            <a:ext cx="9967807" cy="68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ітроенергетика | Держенергоефективності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47" y="0"/>
            <a:ext cx="907134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иматические Зоны Украины. Потенциал солнечной энергии. Карты - читайте  интересные статьи и новости о строительных материалах от интернет-магазина  E-kirpi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52"/>
            <a:ext cx="9129929" cy="684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еотермальна енергія | Держенергоефективності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120035"/>
            <a:ext cx="9121877" cy="67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ому ГЕС і ГАЕС необхідні енергетичній системі країні? | uhe.gov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"/>
            <a:ext cx="9144000" cy="68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ИДОБУВАННЯ КАМ'ЯНОГО ВУГІЛЛЯ, НАФТИ ТА ПРИРОДНОГО ГАЗУ В УКРАЇНІ -  ВИДОБУВНА ПРОМИСЛОВІСТЬ - ПЕРВИННИМ СЕКТОР ГОСПОДАРСТВА - Підручник  Географія 9 клас - С. Г. Кобернік - Абетка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56"/>
            <a:ext cx="9396536" cy="67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сновні види забруднення довкілля в Україні. Екологічна ситуація -  Підручник з Географії. 8 клас. Пестуш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-11152"/>
            <a:ext cx="9359908" cy="68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3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Irena Drozd</dc:creator>
  <cp:lastModifiedBy>Irena Drozd</cp:lastModifiedBy>
  <cp:revision>3</cp:revision>
  <dcterms:created xsi:type="dcterms:W3CDTF">2021-03-06T16:45:55Z</dcterms:created>
  <dcterms:modified xsi:type="dcterms:W3CDTF">2021-03-06T17:15:27Z</dcterms:modified>
</cp:coreProperties>
</file>