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717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32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6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20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6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27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57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790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43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328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633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58FE5-C4FB-4151-8958-0D9364E461F6}" type="datetimeFigureOut">
              <a:rPr lang="pl-PL" smtClean="0"/>
              <a:t>14.03.2021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AE890-E7E7-4D6F-A5E5-CEA5B97C59C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6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идова та територіальна структури харчової промисловості України -  Підручник з Географії. 9 клас. Надтока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934168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77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ародні художні промисли (українська вишивка) - Острів зна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624"/>
            <a:ext cx="9040321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078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етлінне диво рукотвор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4"/>
            <a:ext cx="8844238" cy="681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71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Художнє випилювання від Олександра Крути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898144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298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Хімічна промисловість України, нафтохімічна і хіміко-фармацевтична  промислові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54" y="-1"/>
            <a:ext cx="978673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00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ашинобудівний комплекс України та світу - Сайт geografiamozil2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66"/>
            <a:ext cx="9144000" cy="676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3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егка промисловість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168"/>
            <a:ext cx="8989588" cy="69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556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резентація на тему Легка промисловість України — презентації з географії |  GDZ4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" y="0"/>
            <a:ext cx="9232704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73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иробництво тканин, одягу, взуття в Україні та світі » Шкільні Підруч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0592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0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Лісова промисловість — галузі, фактори розміщення та скл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30"/>
            <a:ext cx="9185372" cy="688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979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резентація до уроку географії у 9 класі з теми &quot;Народні промисли в Україн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521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УРОК-ПРЕЗЕНТАЦІЯ ПРОЕКТУ З ПРЕДМЕТА «Я У СВІТІ» Паспорт проекту: Відомі у  всьому світі народні промисли сучасної України. Учасники проекту: учні 3-А  класу. База реалізації проекту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50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Pokaz na ekranie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Irena Drozd</dc:creator>
  <cp:lastModifiedBy>Irena Drozd</cp:lastModifiedBy>
  <cp:revision>2</cp:revision>
  <dcterms:created xsi:type="dcterms:W3CDTF">2021-03-14T09:36:08Z</dcterms:created>
  <dcterms:modified xsi:type="dcterms:W3CDTF">2021-03-14T09:55:05Z</dcterms:modified>
</cp:coreProperties>
</file>