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9" r:id="rId3"/>
    <p:sldId id="258" r:id="rId4"/>
    <p:sldId id="259" r:id="rId5"/>
    <p:sldId id="280" r:id="rId6"/>
    <p:sldId id="262" r:id="rId7"/>
    <p:sldId id="281" r:id="rId8"/>
    <p:sldId id="265" r:id="rId9"/>
    <p:sldId id="266" r:id="rId10"/>
    <p:sldId id="282" r:id="rId11"/>
    <p:sldId id="269" r:id="rId12"/>
    <p:sldId id="290" r:id="rId13"/>
    <p:sldId id="283" r:id="rId14"/>
    <p:sldId id="274" r:id="rId15"/>
    <p:sldId id="300" r:id="rId16"/>
    <p:sldId id="302" r:id="rId17"/>
    <p:sldId id="284" r:id="rId18"/>
    <p:sldId id="275" r:id="rId19"/>
    <p:sldId id="292" r:id="rId20"/>
    <p:sldId id="286" r:id="rId21"/>
    <p:sldId id="294" r:id="rId22"/>
    <p:sldId id="287" r:id="rId23"/>
    <p:sldId id="277" r:id="rId24"/>
    <p:sldId id="295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08E5-8D6B-49EC-956E-72F09DEA9D22}" type="datetimeFigureOut">
              <a:rPr lang="pl-PL" smtClean="0"/>
              <a:pPr/>
              <a:t>2017-06-01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E6DFE-5E1D-4DF7-9588-D472434A5F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08E5-8D6B-49EC-956E-72F09DEA9D22}" type="datetimeFigureOut">
              <a:rPr lang="pl-PL" smtClean="0"/>
              <a:pPr/>
              <a:t>2017-06-01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6DFE-5E1D-4DF7-9588-D472434A5F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08E5-8D6B-49EC-956E-72F09DEA9D22}" type="datetimeFigureOut">
              <a:rPr lang="pl-PL" smtClean="0"/>
              <a:pPr/>
              <a:t>2017-06-01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6DFE-5E1D-4DF7-9588-D472434A5F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3408E5-8D6B-49EC-956E-72F09DEA9D22}" type="datetimeFigureOut">
              <a:rPr lang="pl-PL" smtClean="0"/>
              <a:pPr/>
              <a:t>2017-06-01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95E6DFE-5E1D-4DF7-9588-D472434A5F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08E5-8D6B-49EC-956E-72F09DEA9D22}" type="datetimeFigureOut">
              <a:rPr lang="pl-PL" smtClean="0"/>
              <a:pPr/>
              <a:t>2017-06-01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6DFE-5E1D-4DF7-9588-D472434A5F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08E5-8D6B-49EC-956E-72F09DEA9D22}" type="datetimeFigureOut">
              <a:rPr lang="pl-PL" smtClean="0"/>
              <a:pPr/>
              <a:t>2017-06-01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6DFE-5E1D-4DF7-9588-D472434A5F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6DFE-5E1D-4DF7-9588-D472434A5F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08E5-8D6B-49EC-956E-72F09DEA9D22}" type="datetimeFigureOut">
              <a:rPr lang="pl-PL" smtClean="0"/>
              <a:pPr/>
              <a:t>2017-06-01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08E5-8D6B-49EC-956E-72F09DEA9D22}" type="datetimeFigureOut">
              <a:rPr lang="pl-PL" smtClean="0"/>
              <a:pPr/>
              <a:t>2017-06-01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6DFE-5E1D-4DF7-9588-D472434A5F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08E5-8D6B-49EC-956E-72F09DEA9D22}" type="datetimeFigureOut">
              <a:rPr lang="pl-PL" smtClean="0"/>
              <a:pPr/>
              <a:t>2017-06-01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6DFE-5E1D-4DF7-9588-D472434A5F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3408E5-8D6B-49EC-956E-72F09DEA9D22}" type="datetimeFigureOut">
              <a:rPr lang="pl-PL" smtClean="0"/>
              <a:pPr/>
              <a:t>2017-06-01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5E6DFE-5E1D-4DF7-9588-D472434A5F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08E5-8D6B-49EC-956E-72F09DEA9D22}" type="datetimeFigureOut">
              <a:rPr lang="pl-PL" smtClean="0"/>
              <a:pPr/>
              <a:t>2017-06-01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5E6DFE-5E1D-4DF7-9588-D472434A5F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3408E5-8D6B-49EC-956E-72F09DEA9D22}" type="datetimeFigureOut">
              <a:rPr lang="pl-PL" smtClean="0"/>
              <a:pPr/>
              <a:t>2017-06-01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95E6DFE-5E1D-4DF7-9588-D472434A5F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pl-PL" sz="6600" b="1" dirty="0" smtClean="0"/>
              <a:t>Edukacja globalna</a:t>
            </a:r>
            <a:br>
              <a:rPr lang="pl-PL" sz="6600" b="1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Przedszkole nr 10 </a:t>
            </a:r>
            <a:br>
              <a:rPr lang="pl-PL" b="1" dirty="0" smtClean="0"/>
            </a:br>
            <a:r>
              <a:rPr lang="pl-PL" b="1" dirty="0" smtClean="0"/>
              <a:t>im. Misia Uszatka </a:t>
            </a:r>
            <a:br>
              <a:rPr lang="pl-PL" b="1" dirty="0" smtClean="0"/>
            </a:br>
            <a:r>
              <a:rPr lang="pl-PL" b="1" dirty="0" smtClean="0"/>
              <a:t>w Koszalinie </a:t>
            </a:r>
            <a:endParaRPr lang="pl-PL" b="1" dirty="0"/>
          </a:p>
        </p:txBody>
      </p:sp>
    </p:spTree>
  </p:cSld>
  <p:clrMapOvr>
    <a:masterClrMapping/>
  </p:clrMapOvr>
  <p:transition advTm="5538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/>
          <a:lstStyle/>
          <a:p>
            <a:r>
              <a:rPr lang="pl-PL" b="1" dirty="0" smtClean="0"/>
              <a:t>Zorganizowaliśmy </a:t>
            </a:r>
            <a:br>
              <a:rPr lang="pl-PL" b="1" dirty="0" smtClean="0"/>
            </a:br>
            <a:r>
              <a:rPr lang="pl-PL" b="1" dirty="0" smtClean="0"/>
              <a:t>spotkanie z Afryką </a:t>
            </a:r>
            <a:br>
              <a:rPr lang="pl-PL" b="1" dirty="0" smtClean="0"/>
            </a:br>
            <a:r>
              <a:rPr lang="pl-PL" b="1" dirty="0" smtClean="0"/>
              <a:t>oraz ciekawymi gośćmi</a:t>
            </a:r>
            <a:endParaRPr lang="pl-PL" b="1" dirty="0"/>
          </a:p>
        </p:txBody>
      </p:sp>
    </p:spTree>
  </p:cSld>
  <p:clrMapOvr>
    <a:masterClrMapping/>
  </p:clrMapOvr>
  <p:transition advTm="5631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088565" cy="3816424"/>
          </a:xfrm>
          <a:prstGeom prst="rect">
            <a:avLst/>
          </a:prstGeom>
        </p:spPr>
      </p:pic>
      <p:pic>
        <p:nvPicPr>
          <p:cNvPr id="3" name="Obraz 2" descr="IMG_2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924944"/>
            <a:ext cx="4980045" cy="3735034"/>
          </a:xfrm>
          <a:prstGeom prst="rect">
            <a:avLst/>
          </a:prstGeom>
        </p:spPr>
      </p:pic>
    </p:spTree>
  </p:cSld>
  <p:clrMapOvr>
    <a:masterClrMapping/>
  </p:clrMapOvr>
  <p:transition advTm="5132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925_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7104789" cy="5328592"/>
          </a:xfrm>
          <a:prstGeom prst="rect">
            <a:avLst/>
          </a:prstGeom>
        </p:spPr>
      </p:pic>
    </p:spTree>
  </p:cSld>
  <p:clrMapOvr>
    <a:masterClrMapping/>
  </p:clrMapOvr>
  <p:transition advTm="4883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pl-PL" sz="5400" b="1" dirty="0" smtClean="0"/>
              <a:t>Obchodziliśmy </a:t>
            </a:r>
            <a:br>
              <a:rPr lang="pl-PL" sz="5400" b="1" dirty="0" smtClean="0"/>
            </a:br>
            <a:r>
              <a:rPr lang="pl-PL" sz="5400" b="1" dirty="0" smtClean="0"/>
              <a:t>Dzień Ziemi</a:t>
            </a:r>
            <a:endParaRPr lang="pl-PL" sz="5400" b="1" dirty="0"/>
          </a:p>
        </p:txBody>
      </p:sp>
    </p:spTree>
  </p:cSld>
  <p:clrMapOvr>
    <a:masterClrMapping/>
  </p:clrMapOvr>
  <p:transition advTm="4368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70421_1459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380312" cy="5535234"/>
          </a:xfrm>
          <a:prstGeom prst="rect">
            <a:avLst/>
          </a:prstGeom>
        </p:spPr>
      </p:pic>
    </p:spTree>
  </p:cSld>
  <p:clrMapOvr>
    <a:masterClrMapping/>
  </p:clrMapOvr>
  <p:transition advTm="4571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00736"/>
          </a:xfrm>
        </p:spPr>
        <p:txBody>
          <a:bodyPr>
            <a:noAutofit/>
          </a:bodyPr>
          <a:lstStyle/>
          <a:p>
            <a:r>
              <a:rPr lang="pl-PL" sz="6000" b="1" dirty="0" smtClean="0"/>
              <a:t>Obchodziliśmy </a:t>
            </a:r>
            <a:br>
              <a:rPr lang="pl-PL" sz="6000" b="1" dirty="0" smtClean="0"/>
            </a:br>
            <a:r>
              <a:rPr lang="pl-PL" sz="6000" b="1" dirty="0" smtClean="0"/>
              <a:t>dzień pizzy</a:t>
            </a:r>
            <a:endParaRPr lang="pl-PL" sz="6000" b="1" dirty="0"/>
          </a:p>
        </p:txBody>
      </p:sp>
    </p:spTree>
  </p:cSld>
  <p:clrMapOvr>
    <a:masterClrMapping/>
  </p:clrMapOvr>
  <p:transition advTm="4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70327_1055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4704523" cy="3528392"/>
          </a:xfrm>
          <a:prstGeom prst="rect">
            <a:avLst/>
          </a:prstGeom>
        </p:spPr>
      </p:pic>
      <p:pic>
        <p:nvPicPr>
          <p:cNvPr id="3" name="Obraz 2" descr="20170327_110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636912"/>
            <a:ext cx="5220072" cy="3915054"/>
          </a:xfrm>
          <a:prstGeom prst="rect">
            <a:avLst/>
          </a:prstGeom>
        </p:spPr>
      </p:pic>
    </p:spTree>
  </p:cSld>
  <p:clrMapOvr>
    <a:masterClrMapping/>
  </p:clrMapOvr>
  <p:transition advTm="4000"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pl-PL" b="1" dirty="0" smtClean="0"/>
              <a:t>Tworzyliśmy własne gry </a:t>
            </a:r>
            <a:br>
              <a:rPr lang="pl-PL" b="1" dirty="0" smtClean="0"/>
            </a:br>
            <a:r>
              <a:rPr lang="pl-PL" b="1" dirty="0" smtClean="0"/>
              <a:t>połączone z wykorzystaniem wiedzy na temat innych krajów oraz mapy świata </a:t>
            </a:r>
            <a:endParaRPr lang="pl-PL" b="1" dirty="0"/>
          </a:p>
        </p:txBody>
      </p:sp>
    </p:spTree>
  </p:cSld>
  <p:clrMapOvr>
    <a:masterClrMapping/>
  </p:clrMapOvr>
  <p:transition advTm="624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6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7092280" cy="5319210"/>
          </a:xfrm>
          <a:prstGeom prst="rect">
            <a:avLst/>
          </a:prstGeom>
        </p:spPr>
      </p:pic>
    </p:spTree>
  </p:cSld>
  <p:clrMapOvr>
    <a:masterClrMapping/>
  </p:clrMapOvr>
  <p:transition advTm="4306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00_6776 (Kopiowanie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700808"/>
            <a:ext cx="6240693" cy="4680520"/>
          </a:xfrm>
          <a:prstGeom prst="rect">
            <a:avLst/>
          </a:prstGeom>
        </p:spPr>
      </p:pic>
      <p:pic>
        <p:nvPicPr>
          <p:cNvPr id="4" name="Obraz 3" descr="100_6730 (Kopiowani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404664"/>
            <a:ext cx="4608511" cy="3456383"/>
          </a:xfrm>
          <a:prstGeom prst="rect">
            <a:avLst/>
          </a:prstGeom>
        </p:spPr>
      </p:pic>
    </p:spTree>
  </p:cSld>
  <p:clrMapOvr>
    <a:masterClrMapping/>
  </p:clrMapOvr>
  <p:transition advTm="4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528392"/>
          </a:xfrm>
        </p:spPr>
        <p:txBody>
          <a:bodyPr>
            <a:normAutofit/>
          </a:bodyPr>
          <a:lstStyle/>
          <a:p>
            <a:r>
              <a:rPr lang="pl-PL" b="1" dirty="0" smtClean="0"/>
              <a:t>W naszym Przedszkolu </a:t>
            </a:r>
            <a:br>
              <a:rPr lang="pl-PL" b="1" dirty="0" smtClean="0"/>
            </a:br>
            <a:r>
              <a:rPr lang="pl-PL" b="1" dirty="0" smtClean="0"/>
              <a:t>zostały  zorganizowane </a:t>
            </a:r>
            <a:br>
              <a:rPr lang="pl-PL" b="1" dirty="0" smtClean="0"/>
            </a:br>
            <a:r>
              <a:rPr lang="pl-PL" b="1" dirty="0" smtClean="0"/>
              <a:t>ciekawe  spotkania </a:t>
            </a:r>
            <a:endParaRPr lang="pl-PL" b="1" dirty="0"/>
          </a:p>
        </p:txBody>
      </p:sp>
    </p:spTree>
  </p:cSld>
  <p:clrMapOvr>
    <a:masterClrMapping/>
  </p:clrMapOvr>
  <p:transition advTm="4305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r>
              <a:rPr lang="pl-PL" b="1" dirty="0" smtClean="0"/>
              <a:t>Nasze prace plastyczne przedstawiały bieżące problemy naszej planety Ziemi </a:t>
            </a:r>
            <a:endParaRPr lang="pl-PL" b="1" dirty="0"/>
          </a:p>
        </p:txBody>
      </p:sp>
    </p:spTree>
  </p:cSld>
  <p:clrMapOvr>
    <a:masterClrMapping/>
  </p:clrMapOvr>
  <p:transition advTm="5023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00_7117 (Kopiowanie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04664"/>
            <a:ext cx="4464496" cy="5952661"/>
          </a:xfrm>
          <a:prstGeom prst="rect">
            <a:avLst/>
          </a:prstGeom>
        </p:spPr>
      </p:pic>
    </p:spTree>
  </p:cSld>
  <p:clrMapOvr>
    <a:masterClrMapping/>
  </p:clrMapOvr>
  <p:transition advTm="4000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pl-PL" b="1" dirty="0" smtClean="0"/>
              <a:t>Przygotowaliśmy teatrzyk ekologiczny, </a:t>
            </a:r>
            <a:br>
              <a:rPr lang="pl-PL" b="1" dirty="0" smtClean="0"/>
            </a:br>
            <a:r>
              <a:rPr lang="pl-PL" b="1" dirty="0" smtClean="0"/>
              <a:t>aby uwrażliwiać od najmłodszych lat na temat ochrony środowiska</a:t>
            </a:r>
            <a:br>
              <a:rPr lang="pl-PL" b="1" dirty="0" smtClean="0"/>
            </a:br>
            <a:r>
              <a:rPr lang="pl-PL" b="1" dirty="0" smtClean="0"/>
              <a:t> i dbanie o naszą planetę</a:t>
            </a:r>
            <a:endParaRPr lang="pl-PL" b="1" dirty="0"/>
          </a:p>
        </p:txBody>
      </p:sp>
    </p:spTree>
  </p:cSld>
  <p:clrMapOvr>
    <a:masterClrMapping/>
  </p:clrMapOvr>
  <p:transition advTm="7317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5806_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708920"/>
            <a:ext cx="5201920" cy="3901440"/>
          </a:xfrm>
          <a:prstGeom prst="rect">
            <a:avLst/>
          </a:prstGeom>
        </p:spPr>
      </p:pic>
      <p:pic>
        <p:nvPicPr>
          <p:cNvPr id="5" name="Obraz 4" descr="IMG_5803_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5201920" cy="3901440"/>
          </a:xfrm>
          <a:prstGeom prst="rect">
            <a:avLst/>
          </a:prstGeom>
        </p:spPr>
      </p:pic>
    </p:spTree>
  </p:cSld>
  <p:clrMapOvr>
    <a:masterClrMapping/>
  </p:clrMapOvr>
  <p:transition advTm="496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4032448"/>
          </a:xfrm>
        </p:spPr>
        <p:txBody>
          <a:bodyPr>
            <a:normAutofit/>
          </a:bodyPr>
          <a:lstStyle/>
          <a:p>
            <a:pPr algn="r"/>
            <a:r>
              <a:rPr lang="pl-PL" sz="5400" b="1" dirty="0" smtClean="0"/>
              <a:t>Dziękujemy za uwagę!</a:t>
            </a:r>
            <a:r>
              <a:rPr lang="pl-PL" sz="4800" b="1" dirty="0" smtClean="0"/>
              <a:t/>
            </a:r>
            <a:br>
              <a:rPr lang="pl-PL" sz="4800" b="1" dirty="0" smtClean="0"/>
            </a:br>
            <a:r>
              <a:rPr lang="pl-PL" sz="4800" b="1" dirty="0" smtClean="0"/>
              <a:t/>
            </a:r>
            <a:br>
              <a:rPr lang="pl-PL" sz="4800" b="1" dirty="0" smtClean="0"/>
            </a:br>
            <a:r>
              <a:rPr lang="pl-PL" sz="4800" b="1" dirty="0" smtClean="0"/>
              <a:t/>
            </a:r>
            <a:br>
              <a:rPr lang="pl-PL" sz="4800" b="1" dirty="0" smtClean="0"/>
            </a:br>
            <a:r>
              <a:rPr lang="pl-PL" sz="4000" b="1" dirty="0" smtClean="0"/>
              <a:t>Opracowała </a:t>
            </a:r>
            <a:br>
              <a:rPr lang="pl-PL" sz="4000" b="1" dirty="0" smtClean="0"/>
            </a:br>
            <a:r>
              <a:rPr lang="pl-PL" sz="4000" b="1" dirty="0" smtClean="0"/>
              <a:t>Magdalena Chechlińska</a:t>
            </a:r>
            <a:endParaRPr lang="pl-PL" sz="4000" b="1" dirty="0"/>
          </a:p>
        </p:txBody>
      </p:sp>
    </p:spTree>
  </p:cSld>
  <p:clrMapOvr>
    <a:masterClrMapping/>
  </p:clrMapOvr>
  <p:transition advTm="6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377910" cy="518529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27784" y="260648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         z Afryką</a:t>
            </a:r>
            <a:endParaRPr lang="pl-PL" sz="4400" b="1" dirty="0"/>
          </a:p>
        </p:txBody>
      </p:sp>
    </p:spTree>
  </p:cSld>
  <p:clrMapOvr>
    <a:masterClrMapping/>
  </p:clrMapOvr>
  <p:transition advTm="3962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6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876256" cy="515719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411760" y="260648"/>
            <a:ext cx="5126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          </a:t>
            </a:r>
            <a:r>
              <a:rPr lang="pl-PL" sz="4400" b="1" dirty="0" smtClean="0"/>
              <a:t>z Chinami </a:t>
            </a:r>
            <a:endParaRPr lang="pl-PL" sz="4400" b="1" dirty="0"/>
          </a:p>
        </p:txBody>
      </p:sp>
    </p:spTree>
  </p:cSld>
  <p:clrMapOvr>
    <a:masterClrMapping/>
  </p:clrMapOvr>
  <p:transition advTm="4165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72408"/>
          </a:xfrm>
        </p:spPr>
        <p:txBody>
          <a:bodyPr>
            <a:normAutofit/>
          </a:bodyPr>
          <a:lstStyle/>
          <a:p>
            <a:r>
              <a:rPr lang="pl-PL" b="1" dirty="0" smtClean="0"/>
              <a:t>Poznaliśmy inne kraje od strony </a:t>
            </a:r>
            <a:br>
              <a:rPr lang="pl-PL" b="1" dirty="0" smtClean="0"/>
            </a:br>
            <a:r>
              <a:rPr lang="pl-PL" b="1" dirty="0" smtClean="0"/>
              <a:t>ich położenia, zaludnienia </a:t>
            </a:r>
            <a:br>
              <a:rPr lang="pl-PL" b="1" dirty="0" smtClean="0"/>
            </a:br>
            <a:r>
              <a:rPr lang="pl-PL" b="1" dirty="0" smtClean="0"/>
              <a:t>oraz cech charakterystycznych</a:t>
            </a:r>
            <a:endParaRPr lang="pl-PL" b="1" dirty="0"/>
          </a:p>
        </p:txBody>
      </p:sp>
    </p:spTree>
  </p:cSld>
  <p:clrMapOvr>
    <a:masterClrMapping/>
  </p:clrMapOvr>
  <p:transition advTm="5959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1024_09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921900" cy="5229200"/>
          </a:xfrm>
          <a:prstGeom prst="rect">
            <a:avLst/>
          </a:prstGeom>
        </p:spPr>
      </p:pic>
      <p:pic>
        <p:nvPicPr>
          <p:cNvPr id="3" name="Obraz 2" descr="20161024_091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4029912" cy="5373216"/>
          </a:xfrm>
          <a:prstGeom prst="rect">
            <a:avLst/>
          </a:prstGeom>
        </p:spPr>
      </p:pic>
    </p:spTree>
  </p:cSld>
  <p:clrMapOvr>
    <a:masterClrMapping/>
  </p:clrMapOvr>
  <p:transition advTm="4274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r>
              <a:rPr lang="pl-PL" b="1" dirty="0" smtClean="0"/>
              <a:t>Rywalizowaliśmy podczas </a:t>
            </a:r>
            <a:br>
              <a:rPr lang="pl-PL" b="1" dirty="0" smtClean="0"/>
            </a:br>
            <a:r>
              <a:rPr lang="pl-PL" b="1" dirty="0" smtClean="0"/>
              <a:t>gier planszowych </a:t>
            </a:r>
            <a:endParaRPr lang="pl-PL" b="1" dirty="0"/>
          </a:p>
        </p:txBody>
      </p:sp>
    </p:spTree>
  </p:cSld>
  <p:clrMapOvr>
    <a:masterClrMapping/>
  </p:clrMapOvr>
  <p:transition advTm="4087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61027_150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764704"/>
            <a:ext cx="6780245" cy="5085184"/>
          </a:xfrm>
          <a:prstGeom prst="rect">
            <a:avLst/>
          </a:prstGeom>
        </p:spPr>
      </p:pic>
    </p:spTree>
  </p:cSld>
  <p:clrMapOvr>
    <a:masterClrMapping/>
  </p:clrMapOvr>
  <p:transition advTm="4103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70511_152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812360" cy="5859270"/>
          </a:xfrm>
          <a:prstGeom prst="rect">
            <a:avLst/>
          </a:prstGeom>
        </p:spPr>
      </p:pic>
    </p:spTree>
  </p:cSld>
  <p:clrMapOvr>
    <a:masterClrMapping/>
  </p:clrMapOvr>
  <p:transition advTm="4087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175</TotalTime>
  <Words>41</Words>
  <Application>Microsoft Office PowerPoint</Application>
  <PresentationFormat>Pokaz na ekranie (4:3)</PresentationFormat>
  <Paragraphs>13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Papier</vt:lpstr>
      <vt:lpstr>Edukacja globalna   Przedszkole nr 10  im. Misia Uszatka  w Koszalinie </vt:lpstr>
      <vt:lpstr>W naszym Przedszkolu  zostały  zorganizowane  ciekawe  spotkania </vt:lpstr>
      <vt:lpstr>Slajd 3</vt:lpstr>
      <vt:lpstr>Slajd 4</vt:lpstr>
      <vt:lpstr>Poznaliśmy inne kraje od strony  ich położenia, zaludnienia  oraz cech charakterystycznych</vt:lpstr>
      <vt:lpstr>Slajd 6</vt:lpstr>
      <vt:lpstr>Rywalizowaliśmy podczas  gier planszowych </vt:lpstr>
      <vt:lpstr>Slajd 8</vt:lpstr>
      <vt:lpstr>Slajd 9</vt:lpstr>
      <vt:lpstr>Zorganizowaliśmy  spotkanie z Afryką  oraz ciekawymi gośćmi</vt:lpstr>
      <vt:lpstr>Slajd 11</vt:lpstr>
      <vt:lpstr>Slajd 12</vt:lpstr>
      <vt:lpstr>Obchodziliśmy  Dzień Ziemi</vt:lpstr>
      <vt:lpstr>Slajd 14</vt:lpstr>
      <vt:lpstr>Obchodziliśmy  dzień pizzy</vt:lpstr>
      <vt:lpstr>Slajd 16</vt:lpstr>
      <vt:lpstr>Tworzyliśmy własne gry  połączone z wykorzystaniem wiedzy na temat innych krajów oraz mapy świata </vt:lpstr>
      <vt:lpstr>Slajd 18</vt:lpstr>
      <vt:lpstr>Slajd 19</vt:lpstr>
      <vt:lpstr>Nasze prace plastyczne przedstawiały bieżące problemy naszej planety Ziemi </vt:lpstr>
      <vt:lpstr>Slajd 21</vt:lpstr>
      <vt:lpstr>Przygotowaliśmy teatrzyk ekologiczny,  aby uwrażliwiać od najmłodszych lat na temat ochrony środowiska  i dbanie o naszą planetę</vt:lpstr>
      <vt:lpstr>Slajd 23</vt:lpstr>
      <vt:lpstr>Dziękujemy za uwagę!   Opracowała  Magdalena Chechlińska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globalna   Przedszkole nr 10  im. Misia Uszatka  w Koszalinie</dc:title>
  <dc:creator>admin</dc:creator>
  <cp:lastModifiedBy>Ania</cp:lastModifiedBy>
  <cp:revision>21</cp:revision>
  <dcterms:created xsi:type="dcterms:W3CDTF">2017-05-16T18:09:05Z</dcterms:created>
  <dcterms:modified xsi:type="dcterms:W3CDTF">2017-06-01T10:39:24Z</dcterms:modified>
</cp:coreProperties>
</file>